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280E7-7F33-48D7-8F48-9FD79F08BD2F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774DE-E73A-4CB8-A196-9071ED633C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F0D7-ADFE-4521-A16B-9062B339AD95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EC81-52A6-49E9-A1F9-EE0B2A8E5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20000">
    <p:sndAc>
      <p:stSnd>
        <p:snd r:embed="rId1" name="camera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F0D7-ADFE-4521-A16B-9062B339AD95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EC81-52A6-49E9-A1F9-EE0B2A8E5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sndAc>
      <p:stSnd>
        <p:snd r:embed="rId1" name="camera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F0D7-ADFE-4521-A16B-9062B339AD95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EC81-52A6-49E9-A1F9-EE0B2A8E5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F0D7-ADFE-4521-A16B-9062B339AD95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EC81-52A6-49E9-A1F9-EE0B2A8E5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sndAc>
      <p:stSnd>
        <p:snd r:embed="rId1" name="camera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F0D7-ADFE-4521-A16B-9062B339AD95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EC81-52A6-49E9-A1F9-EE0B2A8E5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20000">
    <p:sndAc>
      <p:stSnd>
        <p:snd r:embed="rId1" name="camera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F0D7-ADFE-4521-A16B-9062B339AD95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EC81-52A6-49E9-A1F9-EE0B2A8E5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sndAc>
      <p:stSnd>
        <p:snd r:embed="rId1" name="camera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F0D7-ADFE-4521-A16B-9062B339AD95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EC81-52A6-49E9-A1F9-EE0B2A8E5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sndAc>
      <p:stSnd>
        <p:snd r:embed="rId1" name="camera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F0D7-ADFE-4521-A16B-9062B339AD95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EC81-52A6-49E9-A1F9-EE0B2A8E5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sndAc>
      <p:stSnd>
        <p:snd r:embed="rId1" name="camera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F0D7-ADFE-4521-A16B-9062B339AD95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EC81-52A6-49E9-A1F9-EE0B2A8E5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sndAc>
      <p:stSnd>
        <p:snd r:embed="rId1" name="camera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F0D7-ADFE-4521-A16B-9062B339AD95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EC81-52A6-49E9-A1F9-EE0B2A8E5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0000">
    <p:sndAc>
      <p:stSnd>
        <p:snd r:embed="rId1" name="camera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F0D7-ADFE-4521-A16B-9062B339AD95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E12EC81-52A6-49E9-A1F9-EE0B2A8E56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20000">
    <p:sndAc>
      <p:stSnd>
        <p:snd r:embed="rId1" name="camera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0DF0D7-ADFE-4521-A16B-9062B339AD95}" type="datetimeFigureOut">
              <a:rPr lang="ru-RU" smtClean="0"/>
              <a:pPr/>
              <a:t>02.02.2011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12EC81-52A6-49E9-A1F9-EE0B2A8E566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advClick="0" advTm="20000">
    <p:sndAc>
      <p:stSnd>
        <p:snd r:embed="rId13" name="camera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Тест по правилам техники безопасности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Click="0" advTm="9969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 Как определить газ по запаху?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686800" cy="4125923"/>
          </a:xfrm>
        </p:spPr>
        <p:txBody>
          <a:bodyPr/>
          <a:lstStyle/>
          <a:p>
            <a:r>
              <a:rPr lang="ru-RU" dirty="0" smtClean="0"/>
              <a:t>1</a:t>
            </a:r>
            <a:r>
              <a:rPr lang="ru-RU" sz="3200" dirty="0" smtClean="0"/>
              <a:t>) наклониться над сосудом и вдохнуть</a:t>
            </a:r>
          </a:p>
          <a:p>
            <a:r>
              <a:rPr lang="ru-RU" sz="3200" dirty="0" smtClean="0"/>
              <a:t>2) направить пары газа к себе движением руки</a:t>
            </a:r>
          </a:p>
          <a:p>
            <a:r>
              <a:rPr lang="ru-RU" sz="3200" dirty="0" smtClean="0"/>
              <a:t>3) воспользоваться прибором с газоотводной трубкой</a:t>
            </a:r>
          </a:p>
          <a:p>
            <a:r>
              <a:rPr lang="ru-RU" sz="3200" dirty="0" smtClean="0"/>
              <a:t>4 ) не знаю</a:t>
            </a:r>
            <a:endParaRPr lang="ru-RU" sz="3200" dirty="0"/>
          </a:p>
        </p:txBody>
      </p:sp>
    </p:spTree>
  </p:cSld>
  <p:clrMapOvr>
    <a:masterClrMapping/>
  </p:clrMapOvr>
  <p:transition advClick="0" advTm="19938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686800" cy="20717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Почему нельзя пробирку с раствором нагревать в одном месте?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82416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1) плохо нагревается раствор</a:t>
            </a:r>
          </a:p>
          <a:p>
            <a:r>
              <a:rPr lang="ru-RU" sz="3200" dirty="0" smtClean="0"/>
              <a:t>2) может произойти выброс жидкости при </a:t>
            </a:r>
            <a:r>
              <a:rPr lang="ru-RU" sz="3200" dirty="0" err="1" smtClean="0"/>
              <a:t>выкипании</a:t>
            </a:r>
            <a:r>
              <a:rPr lang="ru-RU" sz="3200" dirty="0" smtClean="0"/>
              <a:t>- ожоги рук</a:t>
            </a:r>
          </a:p>
          <a:p>
            <a:r>
              <a:rPr lang="ru-RU" sz="3200" dirty="0" smtClean="0"/>
              <a:t>3) долго не закипит раствор</a:t>
            </a:r>
          </a:p>
          <a:p>
            <a:r>
              <a:rPr lang="ru-RU" sz="3200" dirty="0" smtClean="0"/>
              <a:t>4) не знаю</a:t>
            </a:r>
            <a:endParaRPr lang="ru-RU" sz="3200" dirty="0"/>
          </a:p>
        </p:txBody>
      </p:sp>
    </p:spTree>
  </p:cSld>
  <p:clrMapOvr>
    <a:masterClrMapping/>
  </p:clrMapOvr>
  <p:transition advClick="0" advTm="19844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3.Почему нельзя принимать пищу в химической лаборатории?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681418"/>
          </a:xfrm>
        </p:spPr>
        <p:txBody>
          <a:bodyPr/>
          <a:lstStyle/>
          <a:p>
            <a:r>
              <a:rPr lang="ru-RU" dirty="0" smtClean="0"/>
              <a:t>1</a:t>
            </a:r>
            <a:r>
              <a:rPr lang="ru-RU" sz="3200" dirty="0" smtClean="0"/>
              <a:t>) возможно отравление химическими препаратами попавшими в пищу</a:t>
            </a:r>
          </a:p>
          <a:p>
            <a:r>
              <a:rPr lang="ru-RU" sz="3200" dirty="0" smtClean="0"/>
              <a:t>2) неэтично</a:t>
            </a:r>
          </a:p>
          <a:p>
            <a:r>
              <a:rPr lang="ru-RU" sz="3200" dirty="0" smtClean="0"/>
              <a:t>3) мешаешь окружающим </a:t>
            </a:r>
          </a:p>
          <a:p>
            <a:r>
              <a:rPr lang="ru-RU" sz="3200" dirty="0" smtClean="0"/>
              <a:t>4) не знаю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0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4. Как приготовить разбавленный раствор серной кислоты?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5285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1) кислоту влить в воду</a:t>
            </a:r>
          </a:p>
          <a:p>
            <a:r>
              <a:rPr lang="ru-RU" sz="3200" dirty="0" smtClean="0"/>
              <a:t>2) воду влить в кислоту</a:t>
            </a:r>
          </a:p>
          <a:p>
            <a:r>
              <a:rPr lang="ru-RU" sz="3200" dirty="0" smtClean="0"/>
              <a:t>3) нет разницы</a:t>
            </a:r>
          </a:p>
          <a:p>
            <a:r>
              <a:rPr lang="ru-RU" sz="3200" dirty="0" smtClean="0"/>
              <a:t>4) не знаю</a:t>
            </a:r>
            <a:endParaRPr lang="ru-RU" sz="3200" dirty="0"/>
          </a:p>
        </p:txBody>
      </p:sp>
    </p:spTree>
  </p:cSld>
  <p:clrMapOvr>
    <a:masterClrMapping/>
  </p:clrMapOvr>
  <p:transition advClick="0" advTm="20094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3677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5. Что нужно делать если на пол пролита концентрированная серная кислота?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31099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1) залить щелочью</a:t>
            </a:r>
          </a:p>
          <a:p>
            <a:r>
              <a:rPr lang="ru-RU" sz="3200" dirty="0" smtClean="0"/>
              <a:t>2) собрать кислоту стаканом</a:t>
            </a:r>
          </a:p>
          <a:p>
            <a:r>
              <a:rPr lang="ru-RU" sz="3200" dirty="0" smtClean="0"/>
              <a:t>3) засыпать песком и вынести</a:t>
            </a:r>
          </a:p>
          <a:p>
            <a:r>
              <a:rPr lang="ru-RU" sz="3200" dirty="0" smtClean="0"/>
              <a:t>4)растеряюсь</a:t>
            </a:r>
            <a:endParaRPr lang="ru-RU" sz="3200" dirty="0"/>
          </a:p>
        </p:txBody>
      </p:sp>
    </p:spTree>
  </p:cSld>
  <p:clrMapOvr>
    <a:masterClrMapping/>
  </p:clrMapOvr>
  <p:transition advClick="0" advTm="20234"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Подготовьтесь к проверке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Click="0" advTm="7031">
    <p:dissolve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ПРОВЕРИМ?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1)    2</a:t>
            </a:r>
          </a:p>
          <a:p>
            <a:r>
              <a:rPr lang="ru-RU" sz="4000" dirty="0" smtClean="0"/>
              <a:t>2)   2</a:t>
            </a:r>
          </a:p>
          <a:p>
            <a:r>
              <a:rPr lang="ru-RU" sz="4000" dirty="0" smtClean="0"/>
              <a:t>3)   1</a:t>
            </a:r>
          </a:p>
          <a:p>
            <a:r>
              <a:rPr lang="ru-RU" sz="4000" dirty="0" smtClean="0"/>
              <a:t>4)   1</a:t>
            </a:r>
          </a:p>
          <a:p>
            <a:r>
              <a:rPr lang="ru-RU" sz="4000" dirty="0" smtClean="0"/>
              <a:t>5)   1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 advTm="21218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Приступайте к дальнейшей работе</a:t>
            </a:r>
          </a:p>
          <a:p>
            <a:endParaRPr lang="ru-RU" sz="3600" dirty="0"/>
          </a:p>
        </p:txBody>
      </p:sp>
    </p:spTree>
  </p:cSld>
  <p:clrMapOvr>
    <a:masterClrMapping/>
  </p:clrMapOvr>
  <p:transition advClick="0" advTm="7297">
    <p:dissolve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2.9|3.2|3.4|3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</TotalTime>
  <Words>167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Тест по правилам техники безопасности</vt:lpstr>
      <vt:lpstr>1. Как определить газ по запаху? </vt:lpstr>
      <vt:lpstr>        2. Почему нельзя пробирку с раствором нагревать в одном месте?</vt:lpstr>
      <vt:lpstr> 3.Почему нельзя принимать пищу в химической лаборатории?</vt:lpstr>
      <vt:lpstr>4. Как приготовить разбавленный раствор серной кислоты?</vt:lpstr>
      <vt:lpstr>5. Что нужно делать если на пол пролита концентрированная серная кислота?</vt:lpstr>
      <vt:lpstr>Подготовьтесь к проверке</vt:lpstr>
      <vt:lpstr>ПРОВЕРИМ?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2011-02-02T16:56:14Z</dcterms:created>
  <dcterms:modified xsi:type="dcterms:W3CDTF">2011-02-02T18:01:22Z</dcterms:modified>
</cp:coreProperties>
</file>