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4660"/>
  </p:normalViewPr>
  <p:slideViewPr>
    <p:cSldViewPr>
      <p:cViewPr>
        <p:scale>
          <a:sx n="48" d="100"/>
          <a:sy n="48" d="100"/>
        </p:scale>
        <p:origin x="-1788" y="-1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E0EF3-B672-48D4-90AA-1A277E80EFBD}" type="datetimeFigureOut">
              <a:rPr lang="ru-RU" smtClean="0"/>
              <a:pPr/>
              <a:t>19.06.2013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5.xml"/><Relationship Id="rId18" Type="http://schemas.openxmlformats.org/officeDocument/2006/relationships/slide" Target="slide6.xml"/><Relationship Id="rId3" Type="http://schemas.openxmlformats.org/officeDocument/2006/relationships/slide" Target="slide3.xml"/><Relationship Id="rId21" Type="http://schemas.openxmlformats.org/officeDocument/2006/relationships/slide" Target="slide18.xml"/><Relationship Id="rId7" Type="http://schemas.openxmlformats.org/officeDocument/2006/relationships/slide" Target="slide19.xml"/><Relationship Id="rId12" Type="http://schemas.openxmlformats.org/officeDocument/2006/relationships/slide" Target="slide20.xml"/><Relationship Id="rId17" Type="http://schemas.openxmlformats.org/officeDocument/2006/relationships/slide" Target="slide21.xml"/><Relationship Id="rId2" Type="http://schemas.openxmlformats.org/officeDocument/2006/relationships/image" Target="../media/image1.jpeg"/><Relationship Id="rId16" Type="http://schemas.openxmlformats.org/officeDocument/2006/relationships/slide" Target="slide17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11" Type="http://schemas.openxmlformats.org/officeDocument/2006/relationships/slide" Target="slide16.xml"/><Relationship Id="rId5" Type="http://schemas.openxmlformats.org/officeDocument/2006/relationships/slide" Target="slide11.xml"/><Relationship Id="rId15" Type="http://schemas.openxmlformats.org/officeDocument/2006/relationships/slide" Target="slide13.xml"/><Relationship Id="rId10" Type="http://schemas.openxmlformats.org/officeDocument/2006/relationships/slide" Target="slide12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357430"/>
            <a:ext cx="9001156" cy="2314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txBody>
          <a:bodyPr>
            <a:noAutofit/>
          </a:bodyPr>
          <a:lstStyle/>
          <a:p>
            <a:r>
              <a:rPr lang="ru-RU" sz="6800" b="1" i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6800" b="1" i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6800" b="1" i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       Химическая  чехарда</a:t>
            </a:r>
            <a:endParaRPr lang="ru-RU" sz="6800" b="1" i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643578"/>
            <a:ext cx="4700587" cy="923925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0999" y="0"/>
            <a:ext cx="2463001" cy="31432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14686"/>
            <a:ext cx="2878739" cy="364331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85786" y="1785926"/>
            <a:ext cx="7643866" cy="285752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Решите задачу : природная сера содержит 8% примесей.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масса чистой серы содержится в 200 кг природного образца?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7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68" y="5715016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929718" cy="3000396"/>
          </a:xfrm>
        </p:spPr>
        <p:txBody>
          <a:bodyPr>
            <a:noAutofit/>
          </a:bodyPr>
          <a:lstStyle/>
          <a:p>
            <a:pPr lvl="0" algn="l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часть 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пламени самая горячая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68" y="5643578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верхняя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97525" y="214290"/>
            <a:ext cx="3546475" cy="46529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9144000" cy="3429024"/>
          </a:xfrm>
        </p:spPr>
        <p:txBody>
          <a:bodyPr>
            <a:noAutofit/>
          </a:bodyPr>
          <a:lstStyle/>
          <a:p>
            <a:pPr lvl="0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смесь(сухая смесь): железные и медные опилки, сера, поваренная соль. Опишите этапы разделения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этой смеси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929718" cy="3000396"/>
          </a:xfrm>
        </p:spPr>
        <p:txBody>
          <a:bodyPr>
            <a:noAutofit/>
          </a:bodyPr>
          <a:lstStyle/>
          <a:p>
            <a:pPr lvl="0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называют реакцию обмена между кислотами и щелочами?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0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572140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нейтрализации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929718" cy="3000396"/>
          </a:xfrm>
        </p:spPr>
        <p:txBody>
          <a:bodyPr>
            <a:noAutofit/>
          </a:bodyPr>
          <a:lstStyle/>
          <a:p>
            <a:pPr lvl="0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Перечислите основные признаки химических реакции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68" y="5357826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Осадок, газ, запах, выделение тепла и света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72494" cy="350046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дату рождения Д.И. Менделеева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5572140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февраля 1834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72494" cy="350046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знаменит А.М.Бутлеров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15370" cy="350046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Сформулируйте закон сохранения массы веществ. Кто его сформулировал?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7554" y="5072074"/>
            <a:ext cx="6072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Масса веществ вступивших в хим.реакцию, равна массе веществ , получившихся  в результате ее. М.В. Ломоносов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72494" cy="378621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каком элементе идет речь: «нечистый газ», «удушливый газ», </a:t>
            </a:r>
            <a:r>
              <a:rPr lang="ru-RU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нитроген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безжизненный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4572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Азот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643866" cy="378621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на сегодняшний день элементов в периодической системе Д.И.Менделеева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270857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110</a:t>
            </a:r>
            <a:endParaRPr lang="ru-RU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14284"/>
          <a:ext cx="8183272" cy="6658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3272"/>
                <a:gridCol w="1260000"/>
                <a:gridCol w="1260000"/>
                <a:gridCol w="1260000"/>
                <a:gridCol w="1260000"/>
              </a:tblGrid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Химия</a:t>
                      </a:r>
                      <a:r>
                        <a:rPr lang="ru-RU" sz="2800" b="1" u="none" baseline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в центре естествознания</a:t>
                      </a:r>
                      <a:endParaRPr lang="ru-RU" sz="28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36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Математика в химии</a:t>
                      </a:r>
                      <a:endParaRPr lang="ru-RU" sz="36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62879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Явления происходящие с веществами</a:t>
                      </a:r>
                      <a:endParaRPr lang="ru-RU" sz="28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Рассказы по химии</a:t>
                      </a:r>
                      <a:endParaRPr lang="ru-RU" sz="28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36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Сюрприз</a:t>
                      </a:r>
                      <a:endParaRPr lang="ru-RU" sz="36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643306" y="428604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3643306" y="1714488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3643306" y="3016749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3643306" y="4357694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3643306" y="5715016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786314" y="44498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786314" y="1730865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786314" y="294531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786314" y="435769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714876" y="578645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6072198" y="42860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6072198" y="1714488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6072198" y="294531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>
            <a:hlinkClick r:id="rId16" action="ppaction://hlinksldjump"/>
          </p:cNvPr>
          <p:cNvSpPr/>
          <p:nvPr/>
        </p:nvSpPr>
        <p:spPr>
          <a:xfrm>
            <a:off x="6072198" y="4302633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>
            <a:hlinkClick r:id="rId17" action="ppaction://hlinksldjump"/>
          </p:cNvPr>
          <p:cNvSpPr/>
          <p:nvPr/>
        </p:nvSpPr>
        <p:spPr>
          <a:xfrm>
            <a:off x="6000760" y="578645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>
            <a:hlinkClick r:id="rId18" action="ppaction://hlinksldjump"/>
          </p:cNvPr>
          <p:cNvSpPr/>
          <p:nvPr/>
        </p:nvSpPr>
        <p:spPr>
          <a:xfrm>
            <a:off x="7286644" y="42860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>
            <a:hlinkClick r:id="rId19" action="ppaction://hlinksldjump"/>
          </p:cNvPr>
          <p:cNvSpPr/>
          <p:nvPr/>
        </p:nvSpPr>
        <p:spPr>
          <a:xfrm>
            <a:off x="7286644" y="1730865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>
            <a:hlinkClick r:id="rId20" action="ppaction://hlinksldjump"/>
          </p:cNvPr>
          <p:cNvSpPr/>
          <p:nvPr/>
        </p:nvSpPr>
        <p:spPr>
          <a:xfrm>
            <a:off x="7286644" y="294531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rId21" action="ppaction://hlinksldjump"/>
          </p:cNvPr>
          <p:cNvSpPr/>
          <p:nvPr/>
        </p:nvSpPr>
        <p:spPr>
          <a:xfrm>
            <a:off x="7358082" y="4429132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>
            <a:hlinkClick r:id="rId22" action="ppaction://hlinksldjump"/>
          </p:cNvPr>
          <p:cNvSpPr/>
          <p:nvPr/>
        </p:nvSpPr>
        <p:spPr>
          <a:xfrm>
            <a:off x="7215206" y="5715016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Управляющая кнопка: далее 24">
            <a:hlinkClick r:id="" action="ppaction://noaction" highlightClick="1"/>
          </p:cNvPr>
          <p:cNvSpPr/>
          <p:nvPr/>
        </p:nvSpPr>
        <p:spPr>
          <a:xfrm>
            <a:off x="8715404" y="6429396"/>
            <a:ext cx="357158" cy="357158"/>
          </a:xfrm>
          <a:prstGeom prst="actionButtonForwardNex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643866" cy="378621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кусочков цветного стекла потратил Ломоносов на создание «Полтавской баталии»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000108"/>
            <a:ext cx="8715404" cy="378621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за процесс описан данным уравнением реакции: 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углекислый </a:t>
            </a:r>
            <a:r>
              <a:rPr lang="ru-RU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газ+вода=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глюкоза+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кислород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57214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фотосинтез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142984"/>
            <a:ext cx="3260720" cy="434677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072494" cy="3786214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это?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опишите 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устройство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785926"/>
            <a:ext cx="6500858" cy="200026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чего состоит любое вещество.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Дайте этому определение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5143512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Атом –мельчайшая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электронейтральные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частицы из которых состоят молекулы веществ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28728" y="1428736"/>
            <a:ext cx="6786610" cy="307183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называют наблюдением?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Концентрация внимания на предметах с целью их изучения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572560" cy="378621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чем речь: химические превращения , сопровождающиеся характерными признаками, с помощью которых проводят распознавание веществ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7146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5643578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Качественные реакции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643998" cy="371477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здесь веществ: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свеча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парафин, алюминий, кастрюля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пробирка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снежинка, железо, вода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дерево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крахмал, золото, лампа, спирт</a:t>
            </a:r>
            <a:endParaRPr lang="ru-RU" sz="40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000636"/>
            <a:ext cx="42862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8143932" cy="278608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Какую величину обозначают так:  А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r(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Х)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5429264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Относительную атомную массу вещества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1714488"/>
            <a:ext cx="8501122" cy="328614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Напишите формулу как определить массовую долю элемента в веществе?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072494" cy="200026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соединении массовая доля кислорода больше: </a:t>
            </a:r>
            <a:b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SO2 </a:t>
            </a: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или 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SO3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500702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SO3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329</Words>
  <Application>Microsoft Office PowerPoint</Application>
  <PresentationFormat>Экран 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      Химическая  чехарда</vt:lpstr>
      <vt:lpstr>Слайд 2</vt:lpstr>
      <vt:lpstr>Из чего состоит любое вещество. Дайте этому определение.</vt:lpstr>
      <vt:lpstr>Что называют наблюдением?</vt:lpstr>
      <vt:lpstr>О чем речь: химические превращения , сопровождающиеся характерными признаками, с помощью которых проводят распознавание веществ</vt:lpstr>
      <vt:lpstr>Сколько здесь веществ: свеча, парафин, алюминий, кастрюля, пробирка, снежинка, железо, вода, дерево, крахмал, золото, лампа, спирт</vt:lpstr>
      <vt:lpstr>Какую величину обозначают так:  Аr(Х)</vt:lpstr>
      <vt:lpstr>Напишите формулу как определить массовую долю элемента в веществе?</vt:lpstr>
      <vt:lpstr> В каком соединении массовая доля кислорода больше:  SO2  или  SO3</vt:lpstr>
      <vt:lpstr>Решите задачу : природная сера содержит 8% примесей. Какая масса чистой серы содержится в 200 кг природного образца?</vt:lpstr>
      <vt:lpstr>Какая часть  пламени самая горячая</vt:lpstr>
      <vt:lpstr>Дана смесь(сухая смесь): железные и медные опилки, сера, поваренная соль. Опишите этапы разделения этой смеси</vt:lpstr>
      <vt:lpstr>Как называют реакцию обмена между кислотами и щелочами?</vt:lpstr>
      <vt:lpstr>Перечислите основные признаки химических реакции</vt:lpstr>
      <vt:lpstr>Назовите дату рождения Д.И. Менделеева</vt:lpstr>
      <vt:lpstr>Чем знаменит А.М.Бутлеров</vt:lpstr>
      <vt:lpstr>Сформулируйте закон сохранения массы веществ. Кто его сформулировал?</vt:lpstr>
      <vt:lpstr>О каком элементе идет речь: «нечистый газ», «удушливый газ», нитроген, безжизненный</vt:lpstr>
      <vt:lpstr>Сколько на сегодняшний день элементов в периодической системе Д.И.Менделеева</vt:lpstr>
      <vt:lpstr>Сколько кусочков цветного стекла потратил Ломоносов на создание «Полтавской баталии»</vt:lpstr>
      <vt:lpstr>Что за процесс описан данным уравнением реакции:   углекислый газ+вода= глюкоза+ кислород</vt:lpstr>
      <vt:lpstr>Что это?  опишите  устройство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чехарда</dc:title>
  <dc:creator>User</dc:creator>
  <cp:lastModifiedBy>309</cp:lastModifiedBy>
  <cp:revision>56</cp:revision>
  <dcterms:created xsi:type="dcterms:W3CDTF">2013-03-12T16:15:30Z</dcterms:created>
  <dcterms:modified xsi:type="dcterms:W3CDTF">2013-06-19T10:55:31Z</dcterms:modified>
</cp:coreProperties>
</file>