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9123CD-EA40-45A6-8A2B-FC723A138A53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3C5512E-9B2D-494A-B636-72011BA0358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08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23CD-EA40-45A6-8A2B-FC723A138A53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512E-9B2D-494A-B636-72011BA03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32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23CD-EA40-45A6-8A2B-FC723A138A53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512E-9B2D-494A-B636-72011BA0358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524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23CD-EA40-45A6-8A2B-FC723A138A53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512E-9B2D-494A-B636-72011BA0358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48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23CD-EA40-45A6-8A2B-FC723A138A53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512E-9B2D-494A-B636-72011BA03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204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23CD-EA40-45A6-8A2B-FC723A138A53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512E-9B2D-494A-B636-72011BA0358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182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23CD-EA40-45A6-8A2B-FC723A138A53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512E-9B2D-494A-B636-72011BA0358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451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23CD-EA40-45A6-8A2B-FC723A138A53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512E-9B2D-494A-B636-72011BA0358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012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23CD-EA40-45A6-8A2B-FC723A138A53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512E-9B2D-494A-B636-72011BA0358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64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23CD-EA40-45A6-8A2B-FC723A138A53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512E-9B2D-494A-B636-72011BA03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5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23CD-EA40-45A6-8A2B-FC723A138A53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512E-9B2D-494A-B636-72011BA0358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96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23CD-EA40-45A6-8A2B-FC723A138A53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512E-9B2D-494A-B636-72011BA03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07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23CD-EA40-45A6-8A2B-FC723A138A53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512E-9B2D-494A-B636-72011BA0358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42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23CD-EA40-45A6-8A2B-FC723A138A53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512E-9B2D-494A-B636-72011BA0358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39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23CD-EA40-45A6-8A2B-FC723A138A53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512E-9B2D-494A-B636-72011BA03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23CD-EA40-45A6-8A2B-FC723A138A53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512E-9B2D-494A-B636-72011BA0358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82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23CD-EA40-45A6-8A2B-FC723A138A53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512E-9B2D-494A-B636-72011BA03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12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9123CD-EA40-45A6-8A2B-FC723A138A53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C5512E-9B2D-494A-B636-72011BA03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40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095919"/>
          </a:xfrm>
        </p:spPr>
        <p:txBody>
          <a:bodyPr>
            <a:noAutofit/>
          </a:bodyPr>
          <a:lstStyle/>
          <a:p>
            <a:r>
              <a:rPr lang="ru-RU" sz="5400" b="1" i="1" dirty="0" smtClean="0"/>
              <a:t>Предприятия </a:t>
            </a:r>
            <a:r>
              <a:rPr lang="ru-RU" sz="5400" b="1" i="1" dirty="0" err="1" smtClean="0"/>
              <a:t>Устьянского</a:t>
            </a:r>
            <a:r>
              <a:rPr lang="ru-RU" sz="5400" b="1" i="1" dirty="0" smtClean="0"/>
              <a:t> района</a:t>
            </a:r>
            <a:endParaRPr lang="ru-RU" sz="5400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Целью нашей работы было рассказать о предприятиях на которых работают наши родители.</a:t>
            </a:r>
          </a:p>
          <a:p>
            <a:pPr marL="0" indent="0" algn="r">
              <a:buNone/>
            </a:pPr>
            <a:r>
              <a:rPr lang="ru-RU" dirty="0" smtClean="0"/>
              <a:t>Учащиеся 5 а класса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2013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9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45" y="4022394"/>
            <a:ext cx="2952902" cy="22146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ООО «Волна</a:t>
            </a:r>
            <a:r>
              <a:rPr lang="ru-RU" dirty="0"/>
              <a:t>» Кафе «Уют»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3527" cy="5136284"/>
          </a:xfrm>
        </p:spPr>
        <p:txBody>
          <a:bodyPr>
            <a:normAutofit/>
          </a:bodyPr>
          <a:lstStyle/>
          <a:p>
            <a:r>
              <a:rPr lang="ru-RU" dirty="0" smtClean="0"/>
              <a:t>Год </a:t>
            </a:r>
            <a:r>
              <a:rPr lang="ru-RU" dirty="0" smtClean="0"/>
              <a:t>образования </a:t>
            </a:r>
            <a:r>
              <a:rPr lang="ru-RU" dirty="0" smtClean="0"/>
              <a:t>организации</a:t>
            </a:r>
            <a:r>
              <a:rPr lang="ru-RU" dirty="0" smtClean="0"/>
              <a:t>: 2007 год</a:t>
            </a:r>
          </a:p>
          <a:p>
            <a:r>
              <a:rPr lang="ru-RU" dirty="0" smtClean="0"/>
              <a:t>Чем занимается организация: организация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общественного </a:t>
            </a:r>
            <a:r>
              <a:rPr lang="ru-RU" dirty="0" smtClean="0"/>
              <a:t>питания</a:t>
            </a:r>
            <a:endParaRPr lang="ru-RU" dirty="0"/>
          </a:p>
          <a:p>
            <a:r>
              <a:rPr lang="ru-RU" dirty="0" smtClean="0"/>
              <a:t>Первый </a:t>
            </a:r>
            <a:r>
              <a:rPr lang="ru-RU" dirty="0" smtClean="0"/>
              <a:t>директор: </a:t>
            </a:r>
            <a:r>
              <a:rPr lang="ru-RU" dirty="0" err="1" smtClean="0"/>
              <a:t>Гасымов</a:t>
            </a:r>
            <a:r>
              <a:rPr lang="ru-RU" dirty="0" smtClean="0"/>
              <a:t> </a:t>
            </a:r>
            <a:r>
              <a:rPr lang="ru-RU" dirty="0" err="1" smtClean="0"/>
              <a:t>Алиюсиф</a:t>
            </a:r>
            <a:r>
              <a:rPr lang="ru-RU" dirty="0" smtClean="0"/>
              <a:t> </a:t>
            </a:r>
            <a:r>
              <a:rPr lang="ru-RU" dirty="0" err="1" smtClean="0"/>
              <a:t>Зейналович</a:t>
            </a:r>
            <a:endParaRPr lang="ru-RU" dirty="0" smtClean="0"/>
          </a:p>
          <a:p>
            <a:r>
              <a:rPr lang="ru-RU" dirty="0" smtClean="0"/>
              <a:t>Действующий директор: </a:t>
            </a:r>
            <a:r>
              <a:rPr lang="ru-RU" dirty="0" err="1" smtClean="0"/>
              <a:t>Гасымова</a:t>
            </a:r>
            <a:r>
              <a:rPr lang="ru-RU" dirty="0" smtClean="0"/>
              <a:t> Татьяна Дмитриевна</a:t>
            </a:r>
          </a:p>
          <a:p>
            <a:r>
              <a:rPr lang="ru-RU" dirty="0" smtClean="0"/>
              <a:t>Адрес </a:t>
            </a:r>
            <a:r>
              <a:rPr lang="ru-RU" dirty="0" smtClean="0"/>
              <a:t>организации</a:t>
            </a:r>
            <a:r>
              <a:rPr lang="ru-RU" dirty="0" smtClean="0"/>
              <a:t>: </a:t>
            </a:r>
            <a:r>
              <a:rPr lang="ru-RU" dirty="0" smtClean="0"/>
              <a:t> </a:t>
            </a:r>
            <a:r>
              <a:rPr lang="ru-RU" dirty="0" err="1" smtClean="0"/>
              <a:t>Устьянский</a:t>
            </a:r>
            <a:r>
              <a:rPr lang="ru-RU" dirty="0" smtClean="0"/>
              <a:t> район </a:t>
            </a:r>
            <a:r>
              <a:rPr lang="ru-RU" dirty="0" err="1" smtClean="0"/>
              <a:t>с.Шангалы</a:t>
            </a:r>
            <a:r>
              <a:rPr lang="ru-RU" dirty="0" smtClean="0"/>
              <a:t> улица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Ленина </a:t>
            </a:r>
            <a:r>
              <a:rPr lang="ru-RU" dirty="0" smtClean="0"/>
              <a:t>52</a:t>
            </a:r>
            <a:endParaRPr lang="ru-RU" dirty="0"/>
          </a:p>
          <a:p>
            <a:r>
              <a:rPr lang="ru-RU" dirty="0" smtClean="0"/>
              <a:t>Награды </a:t>
            </a:r>
            <a:r>
              <a:rPr lang="ru-RU" dirty="0" smtClean="0"/>
              <a:t>организации: </a:t>
            </a:r>
            <a:r>
              <a:rPr lang="ru-RU" dirty="0" err="1" smtClean="0"/>
              <a:t>Дипломы,почётные</a:t>
            </a:r>
            <a:r>
              <a:rPr lang="ru-RU" dirty="0" smtClean="0"/>
              <a:t> </a:t>
            </a:r>
            <a:r>
              <a:rPr lang="ru-RU" dirty="0" smtClean="0"/>
              <a:t>грамоты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051" y="579475"/>
            <a:ext cx="4053393" cy="30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Индивидуальный </a:t>
            </a:r>
            <a:r>
              <a:rPr lang="ru-RU" dirty="0" smtClean="0"/>
              <a:t>предприниматель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Пуляев</a:t>
            </a:r>
            <a:r>
              <a:rPr lang="ru-RU" dirty="0" smtClean="0"/>
              <a:t> </a:t>
            </a:r>
            <a:r>
              <a:rPr lang="ru-RU" dirty="0"/>
              <a:t>В.В.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Год образования организации</a:t>
            </a:r>
            <a:r>
              <a:rPr lang="ru-RU" dirty="0" smtClean="0"/>
              <a:t>: 2000г.</a:t>
            </a:r>
          </a:p>
          <a:p>
            <a:pPr marL="0" indent="0">
              <a:buNone/>
            </a:pPr>
            <a:r>
              <a:rPr lang="ru-RU" dirty="0" smtClean="0"/>
              <a:t>Чем занимается организация: лесозаготовка.</a:t>
            </a:r>
          </a:p>
          <a:p>
            <a:pPr marL="0" indent="0">
              <a:buNone/>
            </a:pPr>
            <a:r>
              <a:rPr lang="ru-RU" dirty="0" smtClean="0"/>
              <a:t>Первый директор: </a:t>
            </a:r>
            <a:r>
              <a:rPr lang="ru-RU" dirty="0" err="1" smtClean="0"/>
              <a:t>Пуляев</a:t>
            </a:r>
            <a:r>
              <a:rPr lang="ru-RU" dirty="0" smtClean="0"/>
              <a:t> Владимир Васильевич</a:t>
            </a:r>
          </a:p>
          <a:p>
            <a:pPr marL="0" indent="0">
              <a:buNone/>
            </a:pPr>
            <a:r>
              <a:rPr lang="ru-RU" dirty="0" smtClean="0"/>
              <a:t>Действующий директор: </a:t>
            </a:r>
            <a:r>
              <a:rPr lang="ru-RU" dirty="0" err="1" smtClean="0"/>
              <a:t>Пуляев</a:t>
            </a:r>
            <a:r>
              <a:rPr lang="ru-RU" dirty="0" smtClean="0"/>
              <a:t> Владимир Васильевич</a:t>
            </a:r>
          </a:p>
          <a:p>
            <a:pPr marL="0" indent="0">
              <a:buNone/>
            </a:pPr>
            <a:r>
              <a:rPr lang="ru-RU" dirty="0" smtClean="0"/>
              <a:t>Адрес </a:t>
            </a:r>
            <a:r>
              <a:rPr lang="ru-RU" dirty="0" smtClean="0"/>
              <a:t>организации :</a:t>
            </a:r>
            <a:r>
              <a:rPr lang="ru-RU" dirty="0" err="1" smtClean="0"/>
              <a:t>с.Шангалы</a:t>
            </a:r>
            <a:r>
              <a:rPr lang="ru-RU" dirty="0" smtClean="0"/>
              <a:t> ул. 50 лет Октября д. 6.</a:t>
            </a:r>
          </a:p>
          <a:p>
            <a:pPr marL="0" indent="0">
              <a:buNone/>
            </a:pPr>
            <a:r>
              <a:rPr lang="ru-RU" dirty="0" smtClean="0"/>
              <a:t>Награды организации: кубки</a:t>
            </a:r>
            <a:r>
              <a:rPr lang="ru-RU" dirty="0" smtClean="0"/>
              <a:t>, дипломы, грамоты, медали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211" y="1340210"/>
            <a:ext cx="3323809" cy="2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0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ООО «Агрофирма </a:t>
            </a:r>
            <a:r>
              <a:rPr lang="ru-RU" dirty="0" err="1"/>
              <a:t>Устьянская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Чем </a:t>
            </a:r>
            <a:r>
              <a:rPr lang="ru-RU" dirty="0" smtClean="0"/>
              <a:t>занимается организация :животными-доением</a:t>
            </a:r>
            <a:r>
              <a:rPr lang="ru-RU" dirty="0" smtClean="0"/>
              <a:t>, откормом</a:t>
            </a:r>
            <a:endParaRPr lang="ru-RU" dirty="0" smtClean="0"/>
          </a:p>
          <a:p>
            <a:r>
              <a:rPr lang="ru-RU" dirty="0" smtClean="0"/>
              <a:t>Действующий директор</a:t>
            </a:r>
            <a:r>
              <a:rPr lang="ru-RU" dirty="0" smtClean="0"/>
              <a:t>: </a:t>
            </a:r>
            <a:r>
              <a:rPr lang="ru-RU" dirty="0" err="1" smtClean="0"/>
              <a:t>Буторин</a:t>
            </a:r>
            <a:r>
              <a:rPr lang="ru-RU" dirty="0" smtClean="0"/>
              <a:t> </a:t>
            </a:r>
            <a:r>
              <a:rPr lang="ru-RU" dirty="0" smtClean="0"/>
              <a:t>Валерий </a:t>
            </a:r>
            <a:r>
              <a:rPr lang="ru-RU" dirty="0" smtClean="0"/>
              <a:t>Дмитриевич</a:t>
            </a:r>
            <a:endParaRPr lang="ru-RU" dirty="0" smtClean="0"/>
          </a:p>
          <a:p>
            <a:r>
              <a:rPr lang="ru-RU" dirty="0" smtClean="0"/>
              <a:t>Адрес организации: </a:t>
            </a:r>
            <a:r>
              <a:rPr lang="ru-RU" dirty="0" smtClean="0"/>
              <a:t>165224.с.Малодоры,ул.центральная,д.2 </a:t>
            </a:r>
            <a:r>
              <a:rPr lang="ru-RU" dirty="0" err="1" smtClean="0"/>
              <a:t>Устьянский</a:t>
            </a:r>
            <a:r>
              <a:rPr lang="ru-RU" dirty="0" smtClean="0"/>
              <a:t> район, Архангельская область</a:t>
            </a:r>
            <a:r>
              <a:rPr lang="ru-RU" dirty="0" smtClean="0"/>
              <a:t>, Россия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Награды организации кубки</a:t>
            </a:r>
            <a:r>
              <a:rPr lang="ru-RU" dirty="0" smtClean="0"/>
              <a:t>, награды, грамоты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45" y="4041106"/>
            <a:ext cx="2962141" cy="22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7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dirty="0" smtClean="0"/>
              <a:t>ИП </a:t>
            </a:r>
            <a:r>
              <a:rPr lang="ru-RU" sz="4000" dirty="0" err="1" smtClean="0"/>
              <a:t>Черепанин</a:t>
            </a:r>
            <a:r>
              <a:rPr lang="ru-RU" sz="4000" dirty="0" smtClean="0"/>
              <a:t> Игорь Иванович </a:t>
            </a:r>
            <a:endParaRPr lang="ru-RU" sz="4000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r>
              <a:rPr lang="ru-RU" dirty="0" smtClean="0"/>
              <a:t>Адрес </a:t>
            </a:r>
            <a:r>
              <a:rPr lang="ru-RU" dirty="0" smtClean="0"/>
              <a:t>организации с. Шангалы. Ул. Северная д 1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Чем </a:t>
            </a:r>
            <a:r>
              <a:rPr lang="ru-RU" dirty="0"/>
              <a:t>занимается организация :  производство молочных продуктов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1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/>
              <a:t> ИП </a:t>
            </a:r>
            <a:r>
              <a:rPr lang="ru-RU" dirty="0" err="1"/>
              <a:t>Волюжская</a:t>
            </a:r>
            <a:r>
              <a:rPr lang="ru-RU" dirty="0"/>
              <a:t> А.В.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Год </a:t>
            </a:r>
            <a:r>
              <a:rPr lang="ru-RU" dirty="0" smtClean="0"/>
              <a:t>образования </a:t>
            </a:r>
            <a:r>
              <a:rPr lang="ru-RU" dirty="0" smtClean="0"/>
              <a:t>организации</a:t>
            </a:r>
            <a:r>
              <a:rPr lang="ru-RU" dirty="0" smtClean="0"/>
              <a:t>: 2005 год</a:t>
            </a:r>
          </a:p>
          <a:p>
            <a:r>
              <a:rPr lang="ru-RU" dirty="0" smtClean="0"/>
              <a:t>Чем занимается организация: Торговля</a:t>
            </a:r>
          </a:p>
          <a:p>
            <a:r>
              <a:rPr lang="ru-RU" dirty="0" smtClean="0"/>
              <a:t>Первый директор: Понедельников С.В.</a:t>
            </a:r>
          </a:p>
          <a:p>
            <a:r>
              <a:rPr lang="ru-RU" dirty="0" smtClean="0"/>
              <a:t>Действующий директор: </a:t>
            </a:r>
            <a:r>
              <a:rPr lang="ru-RU" dirty="0" err="1" smtClean="0"/>
              <a:t>Лобанцова</a:t>
            </a:r>
            <a:r>
              <a:rPr lang="ru-RU" dirty="0" smtClean="0"/>
              <a:t> Е.Н.</a:t>
            </a:r>
          </a:p>
          <a:p>
            <a:r>
              <a:rPr lang="ru-RU" dirty="0" smtClean="0"/>
              <a:t>Адрес организации: с. Шангалы ул. Северная 1</a:t>
            </a:r>
          </a:p>
          <a:p>
            <a:r>
              <a:rPr lang="ru-RU" dirty="0" smtClean="0"/>
              <a:t>Награды организации</a:t>
            </a:r>
            <a:r>
              <a:rPr lang="ru-RU" dirty="0" smtClean="0"/>
              <a:t>: Грамоты, сертификаты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612" y="631065"/>
            <a:ext cx="4662152" cy="233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ООО « Деревянное зодчество»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Год образования организации: 2000 </a:t>
            </a:r>
            <a:r>
              <a:rPr lang="ru-RU" dirty="0" smtClean="0"/>
              <a:t>год</a:t>
            </a:r>
          </a:p>
          <a:p>
            <a:r>
              <a:rPr lang="ru-RU" dirty="0" smtClean="0"/>
              <a:t>Чем занимается организация</a:t>
            </a:r>
            <a:r>
              <a:rPr lang="ru-RU" dirty="0" smtClean="0"/>
              <a:t>: Рубка </a:t>
            </a:r>
            <a:r>
              <a:rPr lang="ru-RU" dirty="0" smtClean="0"/>
              <a:t>домов, коттеджей, бань,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различных </a:t>
            </a:r>
            <a:r>
              <a:rPr lang="ru-RU" dirty="0" smtClean="0"/>
              <a:t>беседок</a:t>
            </a:r>
          </a:p>
          <a:p>
            <a:r>
              <a:rPr lang="ru-RU" dirty="0" smtClean="0"/>
              <a:t>Первый директор: Воробьёв О.В.</a:t>
            </a:r>
          </a:p>
          <a:p>
            <a:r>
              <a:rPr lang="ru-RU" dirty="0" smtClean="0"/>
              <a:t>Действующий директор: Кулаков И.Н.</a:t>
            </a:r>
          </a:p>
          <a:p>
            <a:r>
              <a:rPr lang="ru-RU" dirty="0" smtClean="0"/>
              <a:t>Адрес организации: п. Октябрьский, ул. Заводская</a:t>
            </a:r>
          </a:p>
          <a:p>
            <a:r>
              <a:rPr lang="ru-RU" dirty="0" smtClean="0"/>
              <a:t>Награды организации: Грамоты, благодарности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208" y="3945468"/>
            <a:ext cx="3048000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176" y="515155"/>
            <a:ext cx="2165032" cy="321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Муниципальное </a:t>
            </a:r>
            <a:r>
              <a:rPr lang="ru-RU" dirty="0"/>
              <a:t>унитарное предприятия «</a:t>
            </a:r>
            <a:r>
              <a:rPr lang="ru-RU" dirty="0" smtClean="0"/>
              <a:t>Шан</a:t>
            </a:r>
            <a:r>
              <a:rPr lang="ru-RU" dirty="0"/>
              <a:t>галы»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Год </a:t>
            </a:r>
            <a:r>
              <a:rPr lang="ru-RU" dirty="0" smtClean="0"/>
              <a:t>образования </a:t>
            </a:r>
            <a:r>
              <a:rPr lang="ru-RU" dirty="0" smtClean="0"/>
              <a:t>организации </a:t>
            </a:r>
            <a:r>
              <a:rPr lang="ru-RU" dirty="0" smtClean="0"/>
              <a:t>01.12.2010 год</a:t>
            </a:r>
          </a:p>
          <a:p>
            <a:r>
              <a:rPr lang="ru-RU" dirty="0" smtClean="0"/>
              <a:t>Чем занимается организация заготовка дров для населения </a:t>
            </a:r>
          </a:p>
          <a:p>
            <a:r>
              <a:rPr lang="ru-RU" dirty="0" smtClean="0"/>
              <a:t>Первый директор </a:t>
            </a:r>
            <a:r>
              <a:rPr lang="ru-RU" dirty="0" err="1" smtClean="0"/>
              <a:t>Реймер</a:t>
            </a:r>
            <a:r>
              <a:rPr lang="ru-RU" dirty="0" smtClean="0"/>
              <a:t> Игорь </a:t>
            </a:r>
            <a:r>
              <a:rPr lang="ru-RU" dirty="0" smtClean="0"/>
              <a:t>Эрнстович</a:t>
            </a:r>
            <a:endParaRPr lang="ru-RU" dirty="0" smtClean="0"/>
          </a:p>
          <a:p>
            <a:r>
              <a:rPr lang="ru-RU" dirty="0" smtClean="0"/>
              <a:t>Действующий директор Угрюмова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Василина </a:t>
            </a:r>
            <a:r>
              <a:rPr lang="ru-RU" dirty="0" smtClean="0"/>
              <a:t>Юрьевна</a:t>
            </a:r>
          </a:p>
          <a:p>
            <a:r>
              <a:rPr lang="ru-RU" dirty="0" smtClean="0"/>
              <a:t>Адрес организации село Шангалы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улица </a:t>
            </a:r>
            <a:r>
              <a:rPr lang="ru-RU" dirty="0" smtClean="0"/>
              <a:t>Ленина дом 23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622" y="3492616"/>
            <a:ext cx="4335796" cy="238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ИП </a:t>
            </a:r>
            <a:r>
              <a:rPr lang="ru-RU" dirty="0" err="1" smtClean="0"/>
              <a:t>Волюжская</a:t>
            </a:r>
            <a:r>
              <a:rPr lang="ru-RU" dirty="0" smtClean="0"/>
              <a:t> А.В </a:t>
            </a:r>
            <a:r>
              <a:rPr lang="ru-RU" dirty="0"/>
              <a:t>« Кондитерский цех»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Год </a:t>
            </a:r>
            <a:r>
              <a:rPr lang="ru-RU" dirty="0" smtClean="0"/>
              <a:t>образования: 1993год.</a:t>
            </a:r>
          </a:p>
          <a:p>
            <a:r>
              <a:rPr lang="ru-RU" dirty="0" smtClean="0"/>
              <a:t>Чем занимается организация: Снабжает население выпечкой, тортами, </a:t>
            </a:r>
            <a:r>
              <a:rPr lang="ru-RU" dirty="0" smtClean="0"/>
              <a:t>поражёнными, </a:t>
            </a:r>
            <a:r>
              <a:rPr lang="ru-RU" dirty="0" smtClean="0"/>
              <a:t>пирожками и др.</a:t>
            </a:r>
          </a:p>
          <a:p>
            <a:r>
              <a:rPr lang="ru-RU" dirty="0" smtClean="0"/>
              <a:t>Первый </a:t>
            </a:r>
            <a:r>
              <a:rPr lang="ru-RU" dirty="0" smtClean="0"/>
              <a:t>директор: </a:t>
            </a:r>
            <a:r>
              <a:rPr lang="ru-RU" dirty="0" err="1" smtClean="0"/>
              <a:t>Буторин</a:t>
            </a:r>
            <a:r>
              <a:rPr lang="ru-RU" dirty="0" smtClean="0"/>
              <a:t> В. Ф.</a:t>
            </a:r>
          </a:p>
          <a:p>
            <a:r>
              <a:rPr lang="ru-RU" dirty="0" smtClean="0"/>
              <a:t>Действующий директор: </a:t>
            </a:r>
            <a:r>
              <a:rPr lang="ru-RU" dirty="0" err="1" smtClean="0"/>
              <a:t>Волюжский</a:t>
            </a:r>
            <a:r>
              <a:rPr lang="ru-RU" dirty="0" smtClean="0"/>
              <a:t> А.В.</a:t>
            </a:r>
            <a:endParaRPr lang="ru-RU" dirty="0"/>
          </a:p>
          <a:p>
            <a:r>
              <a:rPr lang="ru-RU" dirty="0" smtClean="0"/>
              <a:t>Адрес организации: с. Шангалы ул. Ленина д. 50</a:t>
            </a:r>
          </a:p>
          <a:p>
            <a:r>
              <a:rPr lang="ru-RU" dirty="0" smtClean="0"/>
              <a:t>Награды организации: Грамоты, сертификаты.</a:t>
            </a:r>
          </a:p>
        </p:txBody>
      </p:sp>
    </p:spTree>
    <p:extLst>
      <p:ext uri="{BB962C8B-B14F-4D97-AF65-F5344CB8AC3E}">
        <p14:creationId xmlns:p14="http://schemas.microsoft.com/office/powerpoint/2010/main" val="34625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МБОУ </a:t>
            </a:r>
            <a:r>
              <a:rPr lang="ru-RU" dirty="0"/>
              <a:t>«</a:t>
            </a:r>
            <a:r>
              <a:rPr lang="ru-RU" dirty="0" err="1"/>
              <a:t>Устьянскоя</a:t>
            </a:r>
            <a:r>
              <a:rPr lang="ru-RU" dirty="0"/>
              <a:t> СОШ» СП детский сад «Солнышко».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Чем </a:t>
            </a:r>
            <a:r>
              <a:rPr lang="ru-RU" dirty="0" smtClean="0"/>
              <a:t>занимается организация: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Дошкольное </a:t>
            </a:r>
            <a:r>
              <a:rPr lang="ru-RU" dirty="0" smtClean="0"/>
              <a:t>образовательное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учреждение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Действующий директор: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 smtClean="0"/>
              <a:t>. В. Рыжков.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152560"/>
            <a:ext cx="5503572" cy="412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867" y="3847445"/>
            <a:ext cx="4087431" cy="24245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769" y="719925"/>
            <a:ext cx="2517231" cy="2211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ООО </a:t>
            </a:r>
            <a:r>
              <a:rPr lang="ru-RU" dirty="0" err="1" smtClean="0"/>
              <a:t>Устьянский</a:t>
            </a:r>
            <a:r>
              <a:rPr lang="ru-RU" dirty="0" smtClean="0"/>
              <a:t> </a:t>
            </a:r>
            <a:r>
              <a:rPr lang="ru-RU" dirty="0"/>
              <a:t>Лесопромышленный Комплекс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Чем </a:t>
            </a:r>
            <a:r>
              <a:rPr lang="ru-RU" dirty="0" smtClean="0"/>
              <a:t>занимается организация</a:t>
            </a:r>
            <a:r>
              <a:rPr lang="en-US" dirty="0" smtClean="0"/>
              <a:t>:</a:t>
            </a:r>
            <a:r>
              <a:rPr lang="ru-RU" dirty="0" smtClean="0"/>
              <a:t> заготовка</a:t>
            </a:r>
            <a:r>
              <a:rPr lang="en-US" dirty="0" smtClean="0"/>
              <a:t>,</a:t>
            </a:r>
            <a:r>
              <a:rPr lang="ru-RU" dirty="0" smtClean="0"/>
              <a:t>переработка леса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Действующий директор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Буторин</a:t>
            </a:r>
            <a:r>
              <a:rPr lang="ru-RU" dirty="0" smtClean="0"/>
              <a:t> Владимир  </a:t>
            </a:r>
            <a:r>
              <a:rPr lang="ru-RU" dirty="0" smtClean="0"/>
              <a:t>Фёдорович</a:t>
            </a:r>
            <a:r>
              <a:rPr lang="en-US" dirty="0" smtClean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Адрес </a:t>
            </a:r>
            <a:r>
              <a:rPr lang="ru-RU" dirty="0" smtClean="0"/>
              <a:t>организации</a:t>
            </a:r>
            <a:r>
              <a:rPr lang="en-US" dirty="0" smtClean="0"/>
              <a:t>:</a:t>
            </a:r>
            <a:r>
              <a:rPr lang="ru-RU" dirty="0" smtClean="0"/>
              <a:t> с</a:t>
            </a:r>
            <a:r>
              <a:rPr lang="en-US" dirty="0" smtClean="0"/>
              <a:t>.</a:t>
            </a:r>
            <a:r>
              <a:rPr lang="ru-RU" dirty="0" smtClean="0"/>
              <a:t>Березник</a:t>
            </a:r>
            <a:r>
              <a:rPr lang="en-US" dirty="0" smtClean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Награды организации</a:t>
            </a:r>
            <a:r>
              <a:rPr lang="en-US" dirty="0" smtClean="0"/>
              <a:t>:</a:t>
            </a:r>
            <a:r>
              <a:rPr lang="ru-RU" dirty="0" smtClean="0"/>
              <a:t>дипломы</a:t>
            </a:r>
            <a:r>
              <a:rPr lang="en-US" dirty="0" smtClean="0"/>
              <a:t>,</a:t>
            </a:r>
            <a:r>
              <a:rPr lang="ru-RU" dirty="0" smtClean="0"/>
              <a:t>медали</a:t>
            </a:r>
            <a:r>
              <a:rPr lang="en-US" dirty="0" smtClean="0"/>
              <a:t>,</a:t>
            </a:r>
            <a:r>
              <a:rPr lang="ru-RU" dirty="0" smtClean="0"/>
              <a:t>сладости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51" y="4645189"/>
            <a:ext cx="2145942" cy="160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262" y="3193961"/>
            <a:ext cx="4168370" cy="312627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ФГБУ «Северное УГМС» сеть: Метеорологическая ст. Шангалы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Год </a:t>
            </a:r>
            <a:r>
              <a:rPr lang="ru-RU" b="1" dirty="0" smtClean="0"/>
              <a:t>образования организации:</a:t>
            </a:r>
          </a:p>
          <a:p>
            <a:r>
              <a:rPr lang="ru-RU" b="1" dirty="0" smtClean="0"/>
              <a:t>Чем занимается организация: </a:t>
            </a:r>
            <a:r>
              <a:rPr lang="ru-RU" dirty="0" smtClean="0"/>
              <a:t>центр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гидрометеорологии </a:t>
            </a:r>
            <a:r>
              <a:rPr lang="ru-RU" dirty="0" smtClean="0"/>
              <a:t>и мониторинга за окружающей средой</a:t>
            </a:r>
          </a:p>
          <a:p>
            <a:r>
              <a:rPr lang="ru-RU" b="1" dirty="0" smtClean="0"/>
              <a:t>Первый директор:</a:t>
            </a:r>
          </a:p>
          <a:p>
            <a:r>
              <a:rPr lang="ru-RU" b="1" dirty="0" smtClean="0"/>
              <a:t>Действующий директор: </a:t>
            </a:r>
            <a:r>
              <a:rPr lang="ru-RU" dirty="0" smtClean="0"/>
              <a:t>Васильев Леонид Юрьевич </a:t>
            </a:r>
          </a:p>
          <a:p>
            <a:r>
              <a:rPr lang="ru-RU" b="1" dirty="0" smtClean="0"/>
              <a:t>Адрес организации:</a:t>
            </a:r>
          </a:p>
          <a:p>
            <a:r>
              <a:rPr lang="ru-RU" b="1" dirty="0" smtClean="0"/>
              <a:t>Награды организации: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060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1" y="1033647"/>
            <a:ext cx="9601196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ГБУ «</a:t>
            </a:r>
            <a:r>
              <a:rPr lang="ru-RU" dirty="0" err="1"/>
              <a:t>Устьянская</a:t>
            </a:r>
            <a:r>
              <a:rPr lang="ru-RU" dirty="0"/>
              <a:t> рай СББЖ»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Год </a:t>
            </a:r>
            <a:r>
              <a:rPr lang="ru-RU" dirty="0" smtClean="0"/>
              <a:t>образования вашей организации: </a:t>
            </a:r>
          </a:p>
          <a:p>
            <a:r>
              <a:rPr lang="ru-RU" dirty="0" smtClean="0"/>
              <a:t>Чем занимается организация: лечит больных животных</a:t>
            </a:r>
          </a:p>
          <a:p>
            <a:r>
              <a:rPr lang="ru-RU" dirty="0" smtClean="0"/>
              <a:t>Первый директор: </a:t>
            </a:r>
          </a:p>
          <a:p>
            <a:r>
              <a:rPr lang="ru-RU" dirty="0" smtClean="0"/>
              <a:t>Действующий директор: Рогатых Альфред Валентинович</a:t>
            </a:r>
          </a:p>
          <a:p>
            <a:r>
              <a:rPr lang="ru-RU" dirty="0" smtClean="0"/>
              <a:t>Адрес организации: с. Шангалы ул. Первомайская 13а</a:t>
            </a:r>
          </a:p>
          <a:p>
            <a:r>
              <a:rPr lang="ru-RU" dirty="0" smtClean="0"/>
              <a:t>Награды организации: грамоты</a:t>
            </a:r>
            <a:r>
              <a:rPr lang="ru-RU" dirty="0" smtClean="0"/>
              <a:t>, </a:t>
            </a:r>
            <a:r>
              <a:rPr lang="ru-RU" dirty="0" err="1" smtClean="0"/>
              <a:t>вымпелы,благодарности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1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511</Words>
  <Application>Microsoft Office PowerPoint</Application>
  <PresentationFormat>Широкоэкранный</PresentationFormat>
  <Paragraphs>95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Garamond</vt:lpstr>
      <vt:lpstr>Натуральные материалы</vt:lpstr>
      <vt:lpstr>Предприятия Устьянского района</vt:lpstr>
      <vt:lpstr> ИП Волюжская А.В. </vt:lpstr>
      <vt:lpstr>ООО « Деревянное зодчество» </vt:lpstr>
      <vt:lpstr>Муниципальное унитарное предприятия «Шангалы» </vt:lpstr>
      <vt:lpstr>ИП Волюжская А.В « Кондитерский цех» </vt:lpstr>
      <vt:lpstr> МБОУ «Устьянскоя СОШ» СП детский сад «Солнышко». </vt:lpstr>
      <vt:lpstr>ООО Устьянский Лесопромышленный Комплекс.</vt:lpstr>
      <vt:lpstr>ФГБУ «Северное УГМС» сеть: Метеорологическая ст. Шангалы </vt:lpstr>
      <vt:lpstr>ГБУ «Устьянская рай СББЖ» </vt:lpstr>
      <vt:lpstr>ООО «Волна» Кафе «Уют» </vt:lpstr>
      <vt:lpstr>Индивидуальный предприниматель Пуляев В.В.  </vt:lpstr>
      <vt:lpstr>ООО «Агрофирма Устьянская»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Лоскутова Екатерина Владимировна</dc:title>
  <dc:creator>Ученик</dc:creator>
  <cp:lastModifiedBy>Учитель</cp:lastModifiedBy>
  <cp:revision>11</cp:revision>
  <dcterms:created xsi:type="dcterms:W3CDTF">2013-10-28T12:19:14Z</dcterms:created>
  <dcterms:modified xsi:type="dcterms:W3CDTF">2013-11-11T16:22:10Z</dcterms:modified>
</cp:coreProperties>
</file>