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5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BE1F48-615A-45BE-BAA3-13D1227C7862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A5009-FEF0-493D-91DB-C0ADF95A9B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6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A5009-FEF0-493D-91DB-C0ADF95A9BE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8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068C7FC-E20D-40B2-896E-16C6F2AECE7C}" type="datetimeFigureOut">
              <a:rPr lang="ru-RU" smtClean="0"/>
              <a:t>31.08.2013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99615A9-B579-4C9C-AAE5-06AACE4D01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" y="0"/>
            <a:ext cx="9133086" cy="7070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229600" cy="222566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не купишь ни за какие деньги?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231" r="95692">
                        <a14:foregroundMark x1="33077" y1="21721" x2="43385" y2="180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9513" y="0"/>
            <a:ext cx="3240360" cy="24327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064" y="4005064"/>
            <a:ext cx="3552056" cy="266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32026"/>
            <a:ext cx="8229600" cy="215423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человека дороже всего?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34" r="9056"/>
          <a:stretch/>
        </p:blipFill>
        <p:spPr>
          <a:xfrm>
            <a:off x="5359846" y="4289525"/>
            <a:ext cx="3172594" cy="21318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260648"/>
            <a:ext cx="3292909" cy="2206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1019" t="23281" r="13382" b="15423"/>
          <a:stretch/>
        </p:blipFill>
        <p:spPr>
          <a:xfrm>
            <a:off x="543228" y="4271301"/>
            <a:ext cx="3528392" cy="2150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35719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потеряешь, то вернуть его очень сложно, а часто даже невозможно.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9760" b="4640"/>
          <a:stretch/>
        </p:blipFill>
        <p:spPr>
          <a:xfrm>
            <a:off x="3347864" y="3794080"/>
            <a:ext cx="2821483" cy="2854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714488"/>
            <a:ext cx="8229600" cy="2214578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Здоровый ребенок в здоровой семье</a:t>
            </a:r>
            <a:endParaRPr lang="ru-RU" sz="66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16632"/>
            <a:ext cx="2520280" cy="18808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6555" y="3789040"/>
            <a:ext cx="3423270" cy="27831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2636912"/>
            <a:ext cx="2580546" cy="4625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785794"/>
            <a:ext cx="543085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Здоровому всё </a:t>
            </a:r>
            <a:r>
              <a:rPr lang="ru-RU" sz="3200" b="1" dirty="0" smtClean="0">
                <a:solidFill>
                  <a:prstClr val="black"/>
                </a:solidFill>
              </a:rPr>
              <a:t>здорово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5137864"/>
            <a:ext cx="5357850" cy="1077218"/>
          </a:xfrm>
          <a:prstGeom prst="rect">
            <a:avLst/>
          </a:prstGeom>
          <a:solidFill>
            <a:srgbClr val="CCEC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Богатство - на месяц, здоровье - на всю жизнь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701481"/>
            <a:ext cx="707236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prstClr val="black"/>
                </a:solidFill>
              </a:rPr>
              <a:t>В </a:t>
            </a:r>
            <a:r>
              <a:rPr lang="ru-RU" sz="3200" b="1" dirty="0">
                <a:solidFill>
                  <a:prstClr val="black"/>
                </a:solidFill>
              </a:rPr>
              <a:t>здоровом теле – здоровый </a:t>
            </a:r>
            <a:r>
              <a:rPr lang="ru-RU" sz="3200" b="1" dirty="0" smtClean="0">
                <a:solidFill>
                  <a:prstClr val="black"/>
                </a:solidFill>
              </a:rPr>
              <a:t>дух 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2214554"/>
            <a:ext cx="514353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</a:rPr>
              <a:t>Здоровье дороже золота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788" y="260648"/>
            <a:ext cx="2481463" cy="17153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85" t="18331" r="22294" b="15475"/>
          <a:stretch/>
        </p:blipFill>
        <p:spPr>
          <a:xfrm>
            <a:off x="7236296" y="2996952"/>
            <a:ext cx="1872208" cy="16561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1268759"/>
            <a:ext cx="2001478" cy="24462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00" y="4384190"/>
            <a:ext cx="2367533" cy="2357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31786"/>
            <a:ext cx="1157270" cy="6583362"/>
          </a:xfrm>
        </p:spPr>
        <p:txBody>
          <a:bodyPr vert="wordArtVert"/>
          <a:lstStyle/>
          <a:p>
            <a:r>
              <a:rPr lang="ru-RU" b="1" kern="1500" spc="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</a:t>
            </a:r>
            <a:endParaRPr lang="ru-RU" b="1" kern="1500" spc="6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76153" y="1507803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Здоровье =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Умножение 5"/>
          <p:cNvSpPr/>
          <p:nvPr/>
        </p:nvSpPr>
        <p:spPr>
          <a:xfrm>
            <a:off x="5929322" y="2565250"/>
            <a:ext cx="285752" cy="214314"/>
          </a:xfrm>
          <a:prstGeom prst="mathMultiply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428596" y="2428868"/>
            <a:ext cx="5643602" cy="461665"/>
            <a:chOff x="71406" y="2017463"/>
            <a:chExt cx="5643602" cy="461665"/>
          </a:xfrm>
        </p:grpSpPr>
        <p:sp>
          <p:nvSpPr>
            <p:cNvPr id="5" name="TextBox 4"/>
            <p:cNvSpPr txBox="1"/>
            <p:nvPr/>
          </p:nvSpPr>
          <p:spPr>
            <a:xfrm>
              <a:off x="71406" y="2017463"/>
              <a:ext cx="56436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accent2">
                      <a:lumMod val="75000"/>
                    </a:schemeClr>
                  </a:solidFill>
                </a:rPr>
                <a:t>( режим дня      правильное питание)</a:t>
              </a:r>
              <a:endParaRPr 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" name="Плюс 6"/>
            <p:cNvSpPr/>
            <p:nvPr/>
          </p:nvSpPr>
          <p:spPr>
            <a:xfrm>
              <a:off x="2000232" y="2170317"/>
              <a:ext cx="285752" cy="214314"/>
            </a:xfrm>
            <a:prstGeom prst="mathPlu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43636" y="2389337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хороший отдых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Минус 9"/>
          <p:cNvSpPr/>
          <p:nvPr/>
        </p:nvSpPr>
        <p:spPr>
          <a:xfrm>
            <a:off x="8643966" y="2532213"/>
            <a:ext cx="357190" cy="214314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214282" y="3389469"/>
            <a:ext cx="357190" cy="214314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14348" y="3246593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вредные привычки.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8" y="2350936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=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90" b="97567" l="3448" r="94828">
                        <a14:foregroundMark x1="42857" y1="53285" x2="60837" y2="54015"/>
                        <a14:foregroundMark x1="61084" y1="53285" x2="66010" y2="15572"/>
                        <a14:foregroundMark x1="66010" y1="14112" x2="64778" y2="5839"/>
                        <a14:foregroundMark x1="64039" y1="7786" x2="31034" y2="11679"/>
                        <a14:foregroundMark x1="30296" y1="12652" x2="42118" y2="53771"/>
                        <a14:foregroundMark x1="40640" y1="52555" x2="3695" y2="53285"/>
                        <a14:foregroundMark x1="61084" y1="53771" x2="94089" y2="60097"/>
                        <a14:foregroundMark x1="92365" y1="60341" x2="87192" y2="78589"/>
                        <a14:foregroundMark x1="87685" y1="78832" x2="50739" y2="79562"/>
                        <a14:foregroundMark x1="50739" y1="79562" x2="50739" y2="89051"/>
                        <a14:foregroundMark x1="33251" y1="60341" x2="65764" y2="60341"/>
                        <a14:foregroundMark x1="50246" y1="88321" x2="10837" y2="87348"/>
                        <a14:foregroundMark x1="4433" y1="53041" x2="11330" y2="87105"/>
                        <a14:foregroundMark x1="21429" y1="72019" x2="81527" y2="70803"/>
                        <a14:foregroundMark x1="51478" y1="21411" x2="57882" y2="45985"/>
                        <a14:backgroundMark x1="53695" y1="83212" x2="84483" y2="82725"/>
                        <a14:backgroundMark x1="52956" y1="80292" x2="83990" y2="81265"/>
                        <a14:backgroundMark x1="52956" y1="81752" x2="52463" y2="875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71" y="-146113"/>
            <a:ext cx="2841417" cy="28764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6351" y="3477425"/>
            <a:ext cx="3749799" cy="32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 animBg="1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33112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96</TotalTime>
  <Words>72</Words>
  <Application>Microsoft Office PowerPoint</Application>
  <PresentationFormat>Экран (4:3)</PresentationFormat>
  <Paragraphs>15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</vt:lpstr>
      <vt:lpstr>Franklin Gothic Book</vt:lpstr>
      <vt:lpstr>Perpetua</vt:lpstr>
      <vt:lpstr>Wingdings 2</vt:lpstr>
      <vt:lpstr>Справедливость</vt:lpstr>
      <vt:lpstr>Презентация PowerPoint</vt:lpstr>
      <vt:lpstr>Что не купишь ни за какие деньги?</vt:lpstr>
      <vt:lpstr>Что для человека дороже всего?</vt:lpstr>
      <vt:lpstr>Если его потеряешь, то вернуть его очень сложно, а часто даже невозможно.</vt:lpstr>
      <vt:lpstr>Здоровый ребенок в здоровой семье</vt:lpstr>
      <vt:lpstr>Презентация PowerPoint</vt:lpstr>
      <vt:lpstr>ЗДОРОВЬЕ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10</cp:revision>
  <dcterms:created xsi:type="dcterms:W3CDTF">2013-08-30T18:24:55Z</dcterms:created>
  <dcterms:modified xsi:type="dcterms:W3CDTF">2013-08-31T10:02:55Z</dcterms:modified>
</cp:coreProperties>
</file>